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4676" autoAdjust="0"/>
  </p:normalViewPr>
  <p:slideViewPr>
    <p:cSldViewPr>
      <p:cViewPr varScale="1">
        <p:scale>
          <a:sx n="83" d="100"/>
          <a:sy n="83" d="100"/>
        </p:scale>
        <p:origin x="-14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9727" y="-820925"/>
            <a:ext cx="3821688" cy="866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9000" y="822722"/>
            <a:ext cx="228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dirty="0" smtClean="0"/>
              <a:t>جريدة أخبار الخليج البحرينية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353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17443" y="-353869"/>
            <a:ext cx="4876800" cy="848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84450" y="773192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dirty="0" smtClean="0"/>
              <a:t>جريدة الأيام البحرينية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784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97893" y="-270986"/>
            <a:ext cx="4617720" cy="851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917972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dirty="0" smtClean="0"/>
              <a:t>جريدة الوطن البحرينية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292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11183" y="-965766"/>
            <a:ext cx="4724059" cy="863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OU Logo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76804" y="380996"/>
            <a:ext cx="3505200" cy="472440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16200000">
            <a:off x="-772940" y="3018412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dirty="0" smtClean="0"/>
              <a:t>جريدة الوسط البحرينية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432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13</Words>
  <Application>Microsoft Office PowerPoint</Application>
  <PresentationFormat>On-screen Show (4:3)</PresentationFormat>
  <Paragraphs>4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Manal Al-Buainain</dc:creator>
  <cp:lastModifiedBy>Manal Al-Buainain</cp:lastModifiedBy>
  <cp:revision>6</cp:revision>
  <dcterms:created xsi:type="dcterms:W3CDTF">2006-08-16T00:00:00Z</dcterms:created>
  <dcterms:modified xsi:type="dcterms:W3CDTF">2015-03-26T11:16:23Z</dcterms:modified>
</cp:coreProperties>
</file>